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7359CF6-CE05-05C8-3E99-D9671A521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CB013742-49A6-3E29-339E-8AA65E355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C0621A-B75D-19FC-8817-DCE6BEFB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6F3C752-7C69-9C39-ABA4-ED33594D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2652482-A1D5-4699-8DCE-93B922BD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44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F542960-52D9-B420-19F3-77252F12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66EA0BC8-29A1-9BCD-8AB4-002677867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289029E-1473-34C3-9DDC-558EDA85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60B0312-2A1F-5135-C640-FFC6EF0F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FE2FA12-ADAE-6FF7-17B8-A07C7C99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54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E655508D-205F-E4D3-2D86-86B8111BB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ED7FF10F-D030-836B-F5ED-ADCA3D666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E039766-FF29-1A6C-FADB-B485176B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47F8DF3-1B6D-9879-D3B1-D0769F75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751B9F7-2654-BEA1-FA0F-13C1D3BA6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93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B2A88E-A66B-840F-FD52-322E9D82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270DAC1-5452-3F59-5BF1-89AAD73B0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3C43DA9-5178-5D12-A365-6F5623720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B276762-1BC0-FC33-1B24-EEDD44DE1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93B7AAB-1DC5-15B9-373B-99937BD3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16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F2F09BE-C045-1903-0574-2D521644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59189C2-9F3D-E70A-E255-23D5EC895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63C679D-F4D7-70B0-188F-5370E097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47FEE55-3CD3-44A7-C8C2-2FCB6DC7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2D09760-BA8A-02E8-4252-783547D0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25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B949B4A-E05E-4409-1A39-4CF9A943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40EE0F0-3ACD-FCC5-2236-A85E87919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5011097-1621-7B66-F4F7-B87971FBA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F0D29A1-3CFC-39DC-1226-CD00BEEA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ACB785F-487A-BD5B-FDD3-06F13D978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B7A4803-3EBD-D9F7-8F6B-135D276D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09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1E0F283-3E14-FB3A-DFB5-3125939D6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AAA14FA-CD68-CA48-08F4-B2B304053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8023D77-E10F-54E2-86F2-5AD2913AD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312B48F-C281-54D3-5B94-4E7B4FBF7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380ECF0-F950-6A1B-15A7-7B55769F1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B51643B9-82E9-3595-8C12-C825A56A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927DE70F-CB14-E1F3-4824-174EE3D7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F32EF7FB-23E8-E859-4B96-EE4A06EA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3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A503559-C2DD-463B-9905-6A1E10C88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202F57B3-35B7-9131-C329-5BB6FE27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7C5F4FE4-F98B-C99C-426D-56F9A3FE7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106C6A8D-7590-4DA1-F6A3-49656091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10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55190E7D-4445-EFB6-6F8B-534A35972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69FEA57D-478C-1E61-9D97-A4C1FEA7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9081DCF9-7838-9ADC-C634-FAF80B41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87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D77F014-5AEE-B37D-9E11-C053A526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59DEE3F-D2EB-EFEC-8FEC-B821514D0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889DB85-723C-16BE-CB5D-1FB816633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15D8005-16A8-3F19-B5BB-825F97CB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25F7BF20-6716-5507-8C93-1DF66C9D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3417592-CEBC-070D-4817-2EEB5515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87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FCF20DC-E147-D4DE-5FB3-9ADF6820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B93244D8-3F16-9BAF-1899-5D3B1049D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59005C87-13B1-A3C8-597F-6621D2639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9A069B85-85BB-2BCE-C08A-9017A071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42DC14C-0876-BF35-2A0E-07DCCCA79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0D0282C-18C2-C86C-5B8E-DD72091D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55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4E5C851E-E41F-588F-F4F2-34ABA890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3EFF5EF-05E7-2EF3-E5BA-2E7E19963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74F774D-BE4C-EAFA-D453-EE40DFA6A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B91C6-8754-4D93-8D80-EFCD6DFF4598}" type="datetimeFigureOut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FECB9D6-7204-860F-4814-94727494E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885AA47-16D1-2947-E182-9C349201C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0E64-68F0-4F40-AA79-387592CDBB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05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4944420" y="1123951"/>
            <a:ext cx="5723779" cy="2386013"/>
          </a:xfrm>
        </p:spPr>
        <p:txBody>
          <a:bodyPr/>
          <a:lstStyle/>
          <a:p>
            <a:r>
              <a:rPr lang="it-IT" altLang="it-IT" smtClean="0"/>
              <a:t>16°Laris day </a:t>
            </a:r>
          </a:p>
        </p:txBody>
      </p:sp>
      <p:sp>
        <p:nvSpPr>
          <p:cNvPr id="2051" name="Sottotitolo 2"/>
          <p:cNvSpPr>
            <a:spLocks noGrp="1"/>
          </p:cNvSpPr>
          <p:nvPr>
            <p:ph type="subTitle" idx="1"/>
          </p:nvPr>
        </p:nvSpPr>
        <p:spPr>
          <a:xfrm>
            <a:off x="5160291" y="3602038"/>
            <a:ext cx="5507908" cy="1655762"/>
          </a:xfrm>
        </p:spPr>
        <p:txBody>
          <a:bodyPr>
            <a:normAutofit lnSpcReduction="10000"/>
          </a:bodyPr>
          <a:lstStyle/>
          <a:p>
            <a:r>
              <a:rPr lang="it-IT" altLang="it-IT" dirty="0" smtClean="0"/>
              <a:t>INTERVENTO DI:</a:t>
            </a:r>
          </a:p>
          <a:p>
            <a:r>
              <a:rPr lang="it-IT" altLang="it-IT" dirty="0" smtClean="0"/>
              <a:t>GIACOMO MANTELLI</a:t>
            </a:r>
            <a:endParaRPr lang="it-IT" altLang="it-IT" dirty="0" smtClean="0"/>
          </a:p>
          <a:p>
            <a:r>
              <a:rPr lang="it-IT" altLang="it-IT" dirty="0" smtClean="0"/>
              <a:t>Presidente di Fondazione </a:t>
            </a:r>
            <a:r>
              <a:rPr lang="it-IT" altLang="it-IT" dirty="0" smtClean="0"/>
              <a:t>Brescia Solidale</a:t>
            </a:r>
          </a:p>
          <a:p>
            <a:r>
              <a:rPr lang="it-IT" altLang="it-IT" dirty="0" err="1" smtClean="0"/>
              <a:t>Laris</a:t>
            </a:r>
            <a:r>
              <a:rPr lang="it-IT" altLang="it-IT" dirty="0" smtClean="0"/>
              <a:t>, UCSC Brescia</a:t>
            </a:r>
            <a:endParaRPr lang="it-IT" altLang="it-IT" dirty="0" smtClean="0"/>
          </a:p>
        </p:txBody>
      </p:sp>
      <p:graphicFrame>
        <p:nvGraphicFramePr>
          <p:cNvPr id="2052" name="Oggetto 3"/>
          <p:cNvGraphicFramePr>
            <a:graphicFrameLocks noChangeAspect="1"/>
          </p:cNvGraphicFramePr>
          <p:nvPr/>
        </p:nvGraphicFramePr>
        <p:xfrm>
          <a:off x="407935" y="190500"/>
          <a:ext cx="4722197" cy="668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5667355" imgH="8019997" progId="AcroExch.Document.DC">
                  <p:embed/>
                </p:oleObj>
              </mc:Choice>
              <mc:Fallback>
                <p:oleObj name="Acrobat Document" r:id="rId3" imgW="5667355" imgH="8019997" progId="AcroExch.Document.D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35" y="190500"/>
                        <a:ext cx="4722197" cy="668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648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3" descr="Copertina Corpo e Mente Ambiente e Società">
            <a:extLst>
              <a:ext uri="{FF2B5EF4-FFF2-40B4-BE49-F238E27FC236}">
                <a16:creationId xmlns:a16="http://schemas.microsoft.com/office/drawing/2014/main" xmlns="" id="{B76C2BD4-70B1-29D2-54C2-F784154EC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45" y="0"/>
            <a:ext cx="4115108" cy="678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12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A6F861E-3712-2AC8-573F-0FBBB128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 descr="Le politiche sanitarie - ppt scaricare">
            <a:extLst>
              <a:ext uri="{FF2B5EF4-FFF2-40B4-BE49-F238E27FC236}">
                <a16:creationId xmlns:a16="http://schemas.microsoft.com/office/drawing/2014/main" xmlns="" id="{3DB5E354-94E8-512A-872A-166B5C70CA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869" y="335179"/>
            <a:ext cx="8210261" cy="61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06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magine 1" descr="Corpo Umano Di Un Uomo Che Evidenzia I Muscoli - Fotografie stock e altre  immagini di Il corpo umano - iStock">
            <a:extLst>
              <a:ext uri="{FF2B5EF4-FFF2-40B4-BE49-F238E27FC236}">
                <a16:creationId xmlns:a16="http://schemas.microsoft.com/office/drawing/2014/main" xmlns="" id="{A2D60FA1-10C1-037E-ED2F-9FE93CE2E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24" y="326348"/>
            <a:ext cx="2070355" cy="332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magine 3" descr="Il Mondo Favoloso Della Mente Umana - Home | Facebook">
            <a:extLst>
              <a:ext uri="{FF2B5EF4-FFF2-40B4-BE49-F238E27FC236}">
                <a16:creationId xmlns:a16="http://schemas.microsoft.com/office/drawing/2014/main" xmlns="" id="{08D1729E-BA86-72E3-C1C0-BC87413FF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579" y="326348"/>
            <a:ext cx="3398508" cy="331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magine 7">
            <a:extLst>
              <a:ext uri="{FF2B5EF4-FFF2-40B4-BE49-F238E27FC236}">
                <a16:creationId xmlns:a16="http://schemas.microsoft.com/office/drawing/2014/main" xmlns="" id="{0FD66E63-D1DD-53CC-C883-432255B46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428" y="3636964"/>
            <a:ext cx="2612359" cy="250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magine 10" descr="Le Persone Invisibili - Mr.Loto">
            <a:extLst>
              <a:ext uri="{FF2B5EF4-FFF2-40B4-BE49-F238E27FC236}">
                <a16:creationId xmlns:a16="http://schemas.microsoft.com/office/drawing/2014/main" xmlns="" id="{E1E0CEA7-D82E-06E4-9209-1D26CB04A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787" y="3636964"/>
            <a:ext cx="2797910" cy="2460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F48066A0-9860-D0E5-7061-C7B6C0EFE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1D4A3A3-63D6-C922-C1AD-4950E27149C1}"/>
              </a:ext>
            </a:extLst>
          </p:cNvPr>
          <p:cNvSpPr txBox="1"/>
          <p:nvPr/>
        </p:nvSpPr>
        <p:spPr>
          <a:xfrm>
            <a:off x="577970" y="707366"/>
            <a:ext cx="1381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malattia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C8194D2C-65BE-E388-A211-11A820E6D96F}"/>
              </a:ext>
            </a:extLst>
          </p:cNvPr>
          <p:cNvSpPr txBox="1"/>
          <p:nvPr/>
        </p:nvSpPr>
        <p:spPr>
          <a:xfrm>
            <a:off x="790756" y="1729628"/>
            <a:ext cx="977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virale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239E8A84-0457-249A-A734-CE702AE14594}"/>
              </a:ext>
            </a:extLst>
          </p:cNvPr>
          <p:cNvSpPr txBox="1"/>
          <p:nvPr/>
        </p:nvSpPr>
        <p:spPr>
          <a:xfrm>
            <a:off x="9606588" y="4124277"/>
            <a:ext cx="1271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energia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420FDB11-4409-E235-CE17-4BE75B8AD823}"/>
              </a:ext>
            </a:extLst>
          </p:cNvPr>
          <p:cNvSpPr txBox="1"/>
          <p:nvPr/>
        </p:nvSpPr>
        <p:spPr>
          <a:xfrm>
            <a:off x="10050011" y="5497902"/>
            <a:ext cx="1610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collassare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0EEBA06A-338B-B974-2466-84070D04E1D7}"/>
              </a:ext>
            </a:extLst>
          </p:cNvPr>
          <p:cNvSpPr txBox="1"/>
          <p:nvPr/>
        </p:nvSpPr>
        <p:spPr>
          <a:xfrm>
            <a:off x="10068926" y="2121462"/>
            <a:ext cx="1576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impazzire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3F7ED06C-421E-44D4-EAAA-E3F322C00ACC}"/>
              </a:ext>
            </a:extLst>
          </p:cNvPr>
          <p:cNvSpPr txBox="1"/>
          <p:nvPr/>
        </p:nvSpPr>
        <p:spPr>
          <a:xfrm>
            <a:off x="9882997" y="457200"/>
            <a:ext cx="1241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trauma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D389EDF3-ACB0-2268-9AD4-D8FADC150263}"/>
              </a:ext>
            </a:extLst>
          </p:cNvPr>
          <p:cNvSpPr txBox="1"/>
          <p:nvPr/>
        </p:nvSpPr>
        <p:spPr>
          <a:xfrm>
            <a:off x="161311" y="3100996"/>
            <a:ext cx="3053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equilibrio/squilibrio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BF0E00CE-5424-DBEE-78AB-54E942C03D0A}"/>
              </a:ext>
            </a:extLst>
          </p:cNvPr>
          <p:cNvSpPr txBox="1"/>
          <p:nvPr/>
        </p:nvSpPr>
        <p:spPr>
          <a:xfrm>
            <a:off x="1228280" y="4896643"/>
            <a:ext cx="1572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ambiente</a:t>
            </a:r>
          </a:p>
        </p:txBody>
      </p:sp>
    </p:spTree>
    <p:extLst>
      <p:ext uri="{BB962C8B-B14F-4D97-AF65-F5344CB8AC3E}">
        <p14:creationId xmlns:p14="http://schemas.microsoft.com/office/powerpoint/2010/main" val="305105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reazione di Adamo - Rivelazione">
            <a:extLst>
              <a:ext uri="{FF2B5EF4-FFF2-40B4-BE49-F238E27FC236}">
                <a16:creationId xmlns:a16="http://schemas.microsoft.com/office/drawing/2014/main" xmlns="" id="{18850907-F7F6-2608-03EE-3CA9DEB72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871538"/>
            <a:ext cx="5629275" cy="51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070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</Words>
  <Application>Microsoft Office PowerPoint</Application>
  <PresentationFormat>Personalizzato</PresentationFormat>
  <Paragraphs>13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Tema di Office</vt:lpstr>
      <vt:lpstr>Adobe Acrobat Document</vt:lpstr>
      <vt:lpstr>16°Laris day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Poliambulatorio Sant'Angela ONLUS</dc:creator>
  <cp:lastModifiedBy>Pietro</cp:lastModifiedBy>
  <cp:revision>3</cp:revision>
  <dcterms:created xsi:type="dcterms:W3CDTF">2022-06-29T12:01:52Z</dcterms:created>
  <dcterms:modified xsi:type="dcterms:W3CDTF">2022-11-16T09:40:12Z</dcterms:modified>
</cp:coreProperties>
</file>